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9750" cy="100218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FEFDB-5C22-4EF3-A9D0-A342DCAEC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3DF4BFF-ED70-4EBD-9998-3BFA98F7D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3C665D-6E05-448E-BC94-F2EF5922B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D288-1DED-41EF-9448-3CD52B1A90A3}" type="datetimeFigureOut">
              <a:rPr lang="de-AT" smtClean="0"/>
              <a:t>20.02.2023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B8E413-D98D-4E92-BA67-870A6E5FA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6385ED-3250-4DA4-966E-035F181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39D-50EF-42B2-8275-847714D6A5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647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7FB938-890E-4BE8-A855-AF66963D2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5071AC5-77BA-4434-86A3-88791FB47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7C699B-4FB2-4A79-ADA6-7818EFF60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D288-1DED-41EF-9448-3CD52B1A90A3}" type="datetimeFigureOut">
              <a:rPr lang="de-AT" smtClean="0"/>
              <a:t>20.02.2023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5E5D8D-1077-4423-A1B8-48C9B479F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6C8E83-014A-406E-B81A-8E89F189B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39D-50EF-42B2-8275-847714D6A5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393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E3EDFD5-51FA-4AF7-8D86-9A3689E84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ACF92E1-E210-4261-A067-01437FE98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5257A-08B7-4CB8-86C6-1D1DBAC56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D288-1DED-41EF-9448-3CD52B1A90A3}" type="datetimeFigureOut">
              <a:rPr lang="de-AT" smtClean="0"/>
              <a:t>20.02.2023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F6E209-3DC6-450B-B254-0EF8851F8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7647B8-BE8D-476B-BA81-8EFBE224B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39D-50EF-42B2-8275-847714D6A5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492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11BBB-80B9-4B24-8932-655ACCA01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8493FA-2F24-4A6A-AA7F-A1EAA5D9F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DDD4BC-7976-4303-AD2A-E759FE825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D288-1DED-41EF-9448-3CD52B1A90A3}" type="datetimeFigureOut">
              <a:rPr lang="de-AT" smtClean="0"/>
              <a:t>20.02.2023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334A10-F1CB-44A4-9A02-167AF1D40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0261B2-C626-48F7-8319-93DBC3646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39D-50EF-42B2-8275-847714D6A5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460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7FA219-5C29-4305-8764-C8235673C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223124-8CE6-4C87-9614-C066B2585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F16B-6E36-4807-863D-05D8A809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D288-1DED-41EF-9448-3CD52B1A90A3}" type="datetimeFigureOut">
              <a:rPr lang="de-AT" smtClean="0"/>
              <a:t>20.02.2023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EF3CC9-A80B-44B2-90AD-B178F682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58829A-372F-498A-BA2E-0586BBBB2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39D-50EF-42B2-8275-847714D6A5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256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1C51A9-3117-4001-B8DF-4110EF378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E1688A-4D93-4BE7-94EF-6C620E541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EFD18-9E6A-41B7-8990-81B09A8EE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CB0EA9-9170-4334-97DD-AF56F8EF8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D288-1DED-41EF-9448-3CD52B1A90A3}" type="datetimeFigureOut">
              <a:rPr lang="de-AT" smtClean="0"/>
              <a:t>20.02.2023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338CBCF-4E57-4A5A-90CD-F03287B7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AC3AE-7863-46D8-857C-A4CAE3C9D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39D-50EF-42B2-8275-847714D6A5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18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B00004-231F-4CC3-9084-93A798C21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BD97ED-8B67-4018-9D0B-7DE6056E1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AEFBE5-0750-4A81-8B7D-B068A61AF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B2AB489-3CD9-4496-B77B-E839FEEDA7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F92B811-8548-487E-B3E1-97AF69B42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8AE94FD-AAB4-494A-9ECC-321DD421B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D288-1DED-41EF-9448-3CD52B1A90A3}" type="datetimeFigureOut">
              <a:rPr lang="de-AT" smtClean="0"/>
              <a:t>20.02.2023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3CAD515-75B0-45A2-86BC-E707060E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EBEDE86-75DD-4CC6-8B80-2D9B16616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39D-50EF-42B2-8275-847714D6A5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522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C17953-026A-4B0C-AFF2-20432F48D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1D3CA35-64C2-4025-8085-0B1ED6E24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D288-1DED-41EF-9448-3CD52B1A90A3}" type="datetimeFigureOut">
              <a:rPr lang="de-AT" smtClean="0"/>
              <a:t>20.02.2023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301D94B-737C-4237-9446-0DDEF40D6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56ACC58-CD86-4497-9B89-9A12D4EB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39D-50EF-42B2-8275-847714D6A5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66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C2C6C2C-FBFA-44E5-8153-15C35C2CD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D288-1DED-41EF-9448-3CD52B1A90A3}" type="datetimeFigureOut">
              <a:rPr lang="de-AT" smtClean="0"/>
              <a:t>20.02.2023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E56515B-0D05-4F60-99CF-3C7D9AB2C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C18B555-A897-4BB4-8D7D-2121F8FE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39D-50EF-42B2-8275-847714D6A5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955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C49C18-6B32-473F-AF8B-E9165B758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AC3D71-2D44-4356-9967-E54E8C70C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41FE15-9A48-42E9-B7B1-1E49A4867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698B73-6452-4A37-92BE-D6B04469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D288-1DED-41EF-9448-3CD52B1A90A3}" type="datetimeFigureOut">
              <a:rPr lang="de-AT" smtClean="0"/>
              <a:t>20.02.2023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435D172-2384-40A9-A292-7B631548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49785D-AB0B-4598-820C-9BED57DE0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39D-50EF-42B2-8275-847714D6A5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080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B51C7E-262C-45C5-A807-BB25B5446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47237DD-1B56-4ED0-A46D-375E10000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2BBC7E1-D660-4DAC-8F67-32941FFE7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546513-9F24-489F-B4FC-C19E1C4DB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D288-1DED-41EF-9448-3CD52B1A90A3}" type="datetimeFigureOut">
              <a:rPr lang="de-AT" smtClean="0"/>
              <a:t>20.02.2023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3324168-3FC6-48EA-88C8-80ABE7A61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014E4F-5762-45BC-BB4E-63B33C4F3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39D-50EF-42B2-8275-847714D6A5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215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8CB750A-CBE5-49C4-9055-33038E315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FC904E-AFC9-46FB-ACAF-667C24488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F8FC5-D2F7-4B0E-88D1-945E14C9FC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BD288-1DED-41EF-9448-3CD52B1A90A3}" type="datetimeFigureOut">
              <a:rPr lang="de-AT" smtClean="0"/>
              <a:t>20.02.2023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01F430-4C82-425D-AEB5-759BC35DC4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367F57-AF80-4818-A493-3C9371042A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AD39D-50EF-42B2-8275-847714D6A5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963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945CDEB-D98A-4AE3-A4FF-E0804E3E3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251462"/>
            <a:ext cx="7115175" cy="435507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2E8D2F1-C713-4E05-A459-56EB58F3112A}"/>
              </a:ext>
            </a:extLst>
          </p:cNvPr>
          <p:cNvSpPr txBox="1"/>
          <p:nvPr/>
        </p:nvSpPr>
        <p:spPr>
          <a:xfrm>
            <a:off x="1752600" y="702234"/>
            <a:ext cx="806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/>
              <a:t>GARANTIE-DAUER</a:t>
            </a:r>
            <a:r>
              <a:rPr lang="de-AT" dirty="0"/>
              <a:t> für </a:t>
            </a:r>
            <a:r>
              <a:rPr lang="de-AT" b="1" dirty="0"/>
              <a:t>ARBO</a:t>
            </a:r>
            <a:r>
              <a:rPr lang="de-AT" dirty="0"/>
              <a:t>S Traktoren </a:t>
            </a:r>
            <a:r>
              <a:rPr lang="de-AT" b="1" dirty="0"/>
              <a:t>P5000  (Endkunden*)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232EA0B-7F21-4559-9A8D-FDBFAA9A4619}"/>
              </a:ext>
            </a:extLst>
          </p:cNvPr>
          <p:cNvSpPr txBox="1"/>
          <p:nvPr/>
        </p:nvSpPr>
        <p:spPr>
          <a:xfrm>
            <a:off x="1295401" y="5753100"/>
            <a:ext cx="1032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/>
              <a:t>1 Jahr: </a:t>
            </a:r>
            <a:r>
              <a:rPr lang="de-AT" dirty="0"/>
              <a:t>Traktor  bzw. </a:t>
            </a:r>
            <a:r>
              <a:rPr lang="de-AT" b="1" dirty="0"/>
              <a:t>3 Jahre* </a:t>
            </a:r>
            <a:r>
              <a:rPr lang="de-AT" dirty="0"/>
              <a:t>(oder 2.000 Betriebsstunden): auf Motor, Getriebe – </a:t>
            </a:r>
            <a:r>
              <a:rPr lang="de-AT" dirty="0" err="1"/>
              <a:t>Driveline</a:t>
            </a:r>
            <a:r>
              <a:rPr lang="de-AT" dirty="0"/>
              <a:t> und Vorderachse</a:t>
            </a:r>
            <a:br>
              <a:rPr lang="de-AT" sz="1000" dirty="0"/>
            </a:br>
            <a:r>
              <a:rPr lang="de-AT" sz="1000" dirty="0"/>
              <a:t>[bei Gewerblichen Kunden verkürzt sich die Garantiedauer auf insgesamt 2 Jahre]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92479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Robert Binder</dc:creator>
  <cp:lastModifiedBy>rober</cp:lastModifiedBy>
  <cp:revision>3</cp:revision>
  <cp:lastPrinted>2018-12-12T17:33:41Z</cp:lastPrinted>
  <dcterms:created xsi:type="dcterms:W3CDTF">2018-12-12T17:29:15Z</dcterms:created>
  <dcterms:modified xsi:type="dcterms:W3CDTF">2023-02-20T08:12:21Z</dcterms:modified>
</cp:coreProperties>
</file>